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2" r:id="rId3"/>
    <p:sldId id="257" r:id="rId4"/>
    <p:sldId id="258" r:id="rId5"/>
    <p:sldId id="259" r:id="rId6"/>
    <p:sldId id="260" r:id="rId7"/>
  </p:sldIdLst>
  <p:sldSz cx="9144000" cy="5143500" type="screen16x9"/>
  <p:notesSz cx="6858000" cy="9144000"/>
  <p:embeddedFontLst>
    <p:embeddedFont>
      <p:font typeface="Lato" panose="020F0502020204030203" pitchFamily="34" charset="0"/>
      <p:regular r:id="rId9"/>
      <p:bold r:id="rId10"/>
      <p:italic r:id="rId11"/>
      <p:boldItalic r:id="rId12"/>
    </p:embeddedFont>
    <p:embeddedFont>
      <p:font typeface="Montserrat" pitchFamily="2" charset="77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29"/>
    <p:restoredTop sz="74540"/>
  </p:normalViewPr>
  <p:slideViewPr>
    <p:cSldViewPr snapToGrid="0">
      <p:cViewPr varScale="1">
        <p:scale>
          <a:sx n="110" d="100"/>
          <a:sy n="110" d="100"/>
        </p:scale>
        <p:origin x="168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Les relations entre les gens me passionnent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Voir comment une personne intéragit avec une autre est pour moi une source d’inspiration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/>
              <a:t>CAGIP presentation rapide + mon rôle dedans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/>
              <a:t>Au travers de ce rapport: comment les relations ...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c57e6470a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c57e6470a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/>
              <a:t>3 Parties Rythment journée ingénieur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63714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Peu tensions, détente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moyenne age 40 ans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sujets en cours,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tondeuse à gazon ou app cave à vin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tout le monde s'attend aux café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Mentalité bienveillante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c57e6470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c57e6470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Relax, pas d'accord.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une ou 2 pers parle fort, mais tjrs dans respect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Positif: collaborateurs sujets plus personnel, relation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FR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Négatif: Souffre du « trop de réunions » </a:t>
            </a:r>
            <a:r>
              <a:rPr lang="fr-FR">
                <a:sym typeface="Wingdings" pitchFamily="2" charset="2"/>
              </a:rPr>
              <a:t> Négatif pour productivité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c57e6470a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c57e6470a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J’ai la chance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entre personnes, relations très bonnes, matin bonjour au revoir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Alterna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/>
              <a:t>Mentalité bienveillante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nce: lieu où on apprend ++ </a:t>
            </a:r>
            <a:r>
              <a:rPr lang="en-US">
                <a:sym typeface="Wingdings" pitchFamily="2" charset="2"/>
              </a:rPr>
              <a:t> bien d’avoir </a:t>
            </a:r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c57e6470a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c57e6470a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Entreprise bienveillante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Beaucoup de compétences personnes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600" b="1"/>
              <a:t>Crédit Agricole</a:t>
            </a:r>
            <a:endParaRPr sz="4600" b="1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4377200" y="3494875"/>
            <a:ext cx="4177500" cy="9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/>
              <a:t>Comment les relations interpersonnelles se portent-elles ?</a:t>
            </a:r>
            <a:endParaRPr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 descr="Gros plan latéral d'une main poussant un bouton sur une table de mixage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 b="1">
                <a:solidFill>
                  <a:schemeClr val="lt1"/>
                </a:solidFill>
              </a:rPr>
              <a:t>Sommaire</a:t>
            </a:r>
            <a:endParaRPr sz="4000" b="1">
              <a:solidFill>
                <a:schemeClr val="lt1"/>
              </a:solidFill>
            </a:endParaRPr>
          </a:p>
        </p:txBody>
      </p:sp>
      <p:sp>
        <p:nvSpPr>
          <p:cNvPr id="2" name="Google Shape;141;p14">
            <a:extLst>
              <a:ext uri="{FF2B5EF4-FFF2-40B4-BE49-F238E27FC236}">
                <a16:creationId xmlns:a16="http://schemas.microsoft.com/office/drawing/2014/main" id="{31709E01-64EF-945C-EABF-F3688930BE1B}"/>
              </a:ext>
            </a:extLst>
          </p:cNvPr>
          <p:cNvSpPr txBox="1">
            <a:spLocks/>
          </p:cNvSpPr>
          <p:nvPr/>
        </p:nvSpPr>
        <p:spPr>
          <a:xfrm>
            <a:off x="4859998" y="488250"/>
            <a:ext cx="3860151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fr-FR" sz="3600"/>
              <a:t>Pauses café</a:t>
            </a:r>
          </a:p>
          <a:p>
            <a:endParaRPr lang="fr-FR" sz="3600"/>
          </a:p>
          <a:p>
            <a:r>
              <a:rPr lang="fr-FR" sz="3600"/>
              <a:t>Réunions</a:t>
            </a:r>
          </a:p>
          <a:p>
            <a:endParaRPr lang="fr-FR" sz="3600"/>
          </a:p>
          <a:p>
            <a:r>
              <a:rPr lang="fr-FR" sz="3600"/>
              <a:t>Discussions</a:t>
            </a:r>
          </a:p>
        </p:txBody>
      </p:sp>
    </p:spTree>
    <p:extLst>
      <p:ext uri="{BB962C8B-B14F-4D97-AF65-F5344CB8AC3E}">
        <p14:creationId xmlns:p14="http://schemas.microsoft.com/office/powerpoint/2010/main" val="3754746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4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82299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b="1"/>
              <a:t>Pauses café </a:t>
            </a:r>
            <a:endParaRPr sz="4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Discussions et tondeuses à gazon</a:t>
            </a:r>
            <a:endParaRPr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5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83703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b="1"/>
              <a:t>Réunions</a:t>
            </a:r>
            <a:endParaRPr sz="4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100"/>
              <a:t>Teams: Le champ de bataille</a:t>
            </a:r>
            <a:endParaRPr sz="4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7895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 b="1"/>
              <a:t>Discussions</a:t>
            </a:r>
            <a:endParaRPr sz="4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Entre pédagogie et bienveillance</a:t>
            </a: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 descr="Gros plan latéral d'une main poussant un bouton sur une table de mixage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000" b="1">
                <a:solidFill>
                  <a:schemeClr val="lt1"/>
                </a:solidFill>
              </a:rPr>
              <a:t>Conclusion</a:t>
            </a:r>
            <a:endParaRPr sz="40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Macintosh PowerPoint</Application>
  <PresentationFormat>Affichage à l'écran (16:9)</PresentationFormat>
  <Paragraphs>48</Paragraphs>
  <Slides>6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Montserrat</vt:lpstr>
      <vt:lpstr>Arial</vt:lpstr>
      <vt:lpstr>Lato</vt:lpstr>
      <vt:lpstr>Focus</vt:lpstr>
      <vt:lpstr>Crédit Agricole</vt:lpstr>
      <vt:lpstr>Sommaire</vt:lpstr>
      <vt:lpstr>Pauses café  Discussions et tondeuses à gazon</vt:lpstr>
      <vt:lpstr>Réunions Teams: Le champ de bataille</vt:lpstr>
      <vt:lpstr>Discussions Entre pédagogie et bienveillance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Crédit Agricole</dc:title>
  <cp:lastModifiedBy>Thomas Peugnet</cp:lastModifiedBy>
  <cp:revision>1</cp:revision>
  <dcterms:modified xsi:type="dcterms:W3CDTF">2024-03-29T08:17:22Z</dcterms:modified>
</cp:coreProperties>
</file>